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85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87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5" r:id="rId21"/>
    <p:sldId id="276" r:id="rId22"/>
    <p:sldId id="277" r:id="rId23"/>
    <p:sldId id="278" r:id="rId24"/>
    <p:sldId id="279" r:id="rId25"/>
    <p:sldId id="282" r:id="rId26"/>
    <p:sldId id="280" r:id="rId27"/>
    <p:sldId id="281" r:id="rId28"/>
    <p:sldId id="284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669" autoAdjust="0"/>
  </p:normalViewPr>
  <p:slideViewPr>
    <p:cSldViewPr>
      <p:cViewPr varScale="1">
        <p:scale>
          <a:sx n="110" d="100"/>
          <a:sy n="110" d="100"/>
        </p:scale>
        <p:origin x="-164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916C3AD-25BA-4291-AAB7-BCB3D738878E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B6BE4AE-8AA0-4D18-90B8-DDA242F830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916C3AD-25BA-4291-AAB7-BCB3D738878E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B6BE4AE-8AA0-4D18-90B8-DDA242F830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916C3AD-25BA-4291-AAB7-BCB3D738878E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B6BE4AE-8AA0-4D18-90B8-DDA242F830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916C3AD-25BA-4291-AAB7-BCB3D738878E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B6BE4AE-8AA0-4D18-90B8-DDA242F8308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916C3AD-25BA-4291-AAB7-BCB3D738878E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B6BE4AE-8AA0-4D18-90B8-DDA242F8308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916C3AD-25BA-4291-AAB7-BCB3D738878E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B6BE4AE-8AA0-4D18-90B8-DDA242F8308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916C3AD-25BA-4291-AAB7-BCB3D738878E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B6BE4AE-8AA0-4D18-90B8-DDA242F8308F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916C3AD-25BA-4291-AAB7-BCB3D738878E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B6BE4AE-8AA0-4D18-90B8-DDA242F8308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916C3AD-25BA-4291-AAB7-BCB3D738878E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B6BE4AE-8AA0-4D18-90B8-DDA242F830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1916C3AD-25BA-4291-AAB7-BCB3D738878E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B6BE4AE-8AA0-4D18-90B8-DDA242F8308F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916C3AD-25BA-4291-AAB7-BCB3D738878E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B6BE4AE-8AA0-4D18-90B8-DDA242F8308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1916C3AD-25BA-4291-AAB7-BCB3D738878E}" type="datetimeFigureOut">
              <a:rPr lang="en-US" smtClean="0"/>
              <a:t>3/9/2024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1B6BE4AE-8AA0-4D18-90B8-DDA242F8308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ashant-iiitm" TargetMode="External"/><Relationship Id="rId2" Type="http://schemas.openxmlformats.org/officeDocument/2006/relationships/hyperlink" Target="https://www.linkedin.com/in/prashantprofile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52400"/>
            <a:ext cx="7772400" cy="88741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Lets Make Fun of Cyber Security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7086" y="1981200"/>
            <a:ext cx="6400800" cy="1752600"/>
          </a:xfrm>
        </p:spPr>
        <p:txBody>
          <a:bodyPr>
            <a:noAutofit/>
          </a:bodyPr>
          <a:lstStyle/>
          <a:p>
            <a:pPr algn="l"/>
            <a:r>
              <a:rPr lang="en-US" sz="1800" dirty="0" smtClean="0">
                <a:solidFill>
                  <a:schemeClr val="tx1"/>
                </a:solidFill>
              </a:rPr>
              <a:t>Prashant</a:t>
            </a:r>
          </a:p>
          <a:p>
            <a:pPr algn="l"/>
            <a:r>
              <a:rPr lang="en-US" sz="1800" dirty="0" smtClean="0">
                <a:solidFill>
                  <a:schemeClr val="tx1"/>
                </a:solidFill>
              </a:rPr>
              <a:t>Cyber Enthusiast</a:t>
            </a:r>
          </a:p>
          <a:p>
            <a:pPr algn="l"/>
            <a:r>
              <a:rPr lang="en-US" sz="1800" dirty="0" smtClean="0">
                <a:solidFill>
                  <a:srgbClr val="FF0000"/>
                </a:solidFill>
                <a:hlinkClick r:id="rId2"/>
              </a:rPr>
              <a:t>https://www.linkedin.com/in/prashantprofile/</a:t>
            </a:r>
            <a:endParaRPr lang="en-US" sz="1800" dirty="0" smtClean="0">
              <a:solidFill>
                <a:srgbClr val="FF0000"/>
              </a:solidFill>
            </a:endParaRPr>
          </a:p>
          <a:p>
            <a:pPr algn="l"/>
            <a:r>
              <a:rPr lang="en-US" sz="1800" dirty="0" err="1" smtClean="0">
                <a:solidFill>
                  <a:schemeClr val="tx1"/>
                </a:solidFill>
              </a:rPr>
              <a:t>YegSec</a:t>
            </a:r>
            <a:r>
              <a:rPr lang="en-US" sz="1800" dirty="0" smtClean="0">
                <a:solidFill>
                  <a:schemeClr val="tx1"/>
                </a:solidFill>
              </a:rPr>
              <a:t> Slack: @</a:t>
            </a:r>
            <a:r>
              <a:rPr lang="en-US" sz="1800" dirty="0" err="1" smtClean="0">
                <a:solidFill>
                  <a:schemeClr val="tx1"/>
                </a:solidFill>
              </a:rPr>
              <a:t>guy_fawkes</a:t>
            </a:r>
            <a:endParaRPr lang="en-US" sz="1800" dirty="0" smtClean="0">
              <a:solidFill>
                <a:schemeClr val="tx1"/>
              </a:solidFill>
            </a:endParaRPr>
          </a:p>
          <a:p>
            <a:pPr algn="l"/>
            <a:r>
              <a:rPr lang="en-US" sz="1800" dirty="0" smtClean="0">
                <a:hlinkClick r:id="rId3"/>
              </a:rPr>
              <a:t>https://github.com/prashant-iiitm</a:t>
            </a:r>
            <a:endParaRPr lang="en-US" sz="1800" dirty="0" smtClean="0"/>
          </a:p>
          <a:p>
            <a:pPr algn="l"/>
            <a:r>
              <a:rPr lang="en-US" sz="1800" dirty="0" smtClean="0">
                <a:solidFill>
                  <a:schemeClr val="tx1"/>
                </a:solidFill>
              </a:rPr>
              <a:t>X (formerly Twitter): @</a:t>
            </a:r>
            <a:r>
              <a:rPr lang="en-US" sz="1800" dirty="0" err="1" smtClean="0">
                <a:solidFill>
                  <a:schemeClr val="tx1"/>
                </a:solidFill>
              </a:rPr>
              <a:t>prashant_geek</a:t>
            </a:r>
            <a:endParaRPr lang="en-US" sz="1800" dirty="0" smtClean="0">
              <a:solidFill>
                <a:schemeClr val="tx1"/>
              </a:solidFill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</a:rPr>
              <a:t>Email: prashant_iiitmg@yahoo.com</a:t>
            </a:r>
          </a:p>
          <a:p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76200" y="4648200"/>
            <a:ext cx="906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Disclaimer: I am not a comedian, this presentation is  </a:t>
            </a:r>
            <a:endParaRPr lang="en-US" sz="1400" b="1" dirty="0">
              <a:solidFill>
                <a:srgbClr val="FF0000"/>
              </a:solidFill>
            </a:endParaRPr>
          </a:p>
        </p:txBody>
      </p:sp>
      <p:pic>
        <p:nvPicPr>
          <p:cNvPr id="5" name="Picture 2" descr="C:\Users\Prashant\Desktop\Talks\BSides Calgary-2023-16-17-November\Cyber Baby Gif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143000"/>
            <a:ext cx="3172428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Prashant\Desktop\Talks\BSides Calgary-2023-16-17-November\Just for Laughs.jpe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09522" y="3743883"/>
            <a:ext cx="1057877" cy="141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57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Prashant\Desktop\Talks\Conference Talks\Cartoons on Cyber\Cartoons on Cyber presentation\Themes\3 Social Engineering\Human Stupidity\Thereisnopatchforstupidit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"/>
            <a:ext cx="2982330" cy="299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Prashant\Desktop\Talks\Conference Talks\Cartoons on Cyber\Cartoons on Cyber presentation\Themes\3 Social Engineering\Human Stupidity\Humans Weakest Lin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935" y="3429000"/>
            <a:ext cx="4659264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0" y="1219200"/>
            <a:ext cx="3591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Social Engineering</a:t>
            </a:r>
            <a:endParaRPr lang="en-US" sz="3600" dirty="0"/>
          </a:p>
        </p:txBody>
      </p:sp>
      <p:sp>
        <p:nvSpPr>
          <p:cNvPr id="2" name="TextBox 1"/>
          <p:cNvSpPr txBox="1"/>
          <p:nvPr/>
        </p:nvSpPr>
        <p:spPr>
          <a:xfrm>
            <a:off x="97971" y="3733800"/>
            <a:ext cx="462658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Anyone who thinks technology can </a:t>
            </a:r>
          </a:p>
          <a:p>
            <a:r>
              <a:rPr lang="en-US" sz="2000" b="1" dirty="0" smtClean="0"/>
              <a:t>solve a cyber problem in-fact </a:t>
            </a:r>
          </a:p>
          <a:p>
            <a:r>
              <a:rPr lang="en-US" sz="2000" b="1" dirty="0"/>
              <a:t>d</a:t>
            </a:r>
            <a:r>
              <a:rPr lang="en-US" sz="2000" b="1" dirty="0" smtClean="0"/>
              <a:t>oesn’t understand the technology </a:t>
            </a:r>
          </a:p>
          <a:p>
            <a:r>
              <a:rPr lang="en-US" sz="2000" b="1" dirty="0" smtClean="0"/>
              <a:t>and the problem.</a:t>
            </a:r>
          </a:p>
          <a:p>
            <a:endParaRPr lang="en-US" sz="2000" b="1" dirty="0"/>
          </a:p>
        </p:txBody>
      </p:sp>
      <p:pic>
        <p:nvPicPr>
          <p:cNvPr id="6" name="Picture 2" descr="C:\Users\Prashant\Desktop\Talks\Conference Talks\Cartoons on Cyber\Cartoons on Cyber presentation\Cyber Laug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412" y="5248274"/>
            <a:ext cx="1782957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39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 noGrp="1"/>
          </p:cNvSpPr>
          <p:nvPr>
            <p:ph type="title"/>
          </p:nvPr>
        </p:nvSpPr>
        <p:spPr>
          <a:xfrm>
            <a:off x="304800" y="228600"/>
            <a:ext cx="82296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PEBKAC</a:t>
            </a:r>
          </a:p>
          <a:p>
            <a:endParaRPr lang="en-US" dirty="0"/>
          </a:p>
        </p:txBody>
      </p:sp>
      <p:pic>
        <p:nvPicPr>
          <p:cNvPr id="3074" name="Picture 2" descr="C:\Users\Prashant\Desktop\Talks\BSides Calgary-2023-16-17-November\Moss Fire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33" y="914400"/>
            <a:ext cx="4617267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Prashant\Desktop\Talks\BSides Calgary-2023-16-17-November\IT Helpdes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429000"/>
            <a:ext cx="4114800" cy="3295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564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Prashant\Desktop\Talks\Conference Talks\Cartoons on Cyber\Cartoons on Cyber presentation\Themes\3 Social Engineering\Social Engineering-leavethedooropen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6288351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Prashant\Desktop\Talks\Conference Talks\Cartoons on Cyber\Cartoons on Cyber presentation\Themes\3 Social Engineering\Humans are the Weakest Lin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490" y="4648200"/>
            <a:ext cx="5608441" cy="189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2971800"/>
            <a:ext cx="84123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</a:rPr>
              <a:t>Thesis:</a:t>
            </a:r>
            <a:r>
              <a:rPr lang="en-US" sz="2400" i="1" dirty="0" smtClean="0"/>
              <a:t> Security is as strong as its weakest link.</a:t>
            </a:r>
          </a:p>
          <a:p>
            <a:endParaRPr lang="en-US" sz="2400" i="1" dirty="0" smtClean="0"/>
          </a:p>
          <a:p>
            <a:r>
              <a:rPr lang="en-US" sz="2400" i="1" dirty="0" smtClean="0">
                <a:solidFill>
                  <a:srgbClr val="00B0F0"/>
                </a:solidFill>
              </a:rPr>
              <a:t>Anti-Thesis</a:t>
            </a:r>
            <a:r>
              <a:rPr lang="en-US" sz="2400" i="1" dirty="0" smtClean="0"/>
              <a:t>: people are not the weakest link, </a:t>
            </a:r>
          </a:p>
          <a:p>
            <a:r>
              <a:rPr lang="en-US" sz="2400" i="1" dirty="0" smtClean="0"/>
              <a:t>they are the most misunderstood link.</a:t>
            </a:r>
          </a:p>
          <a:p>
            <a:endParaRPr lang="en-US" sz="2400" dirty="0"/>
          </a:p>
        </p:txBody>
      </p:sp>
      <p:sp>
        <p:nvSpPr>
          <p:cNvPr id="2" name="AutoShape 2" descr="What's in a wink? Lessons from Clinton, Corbyn and Rihanna | Politics | The  Guardi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What's in a wink? Lessons from Clinton, Corbyn and Rihanna | Politics | The  Guardi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What's in a wink? Lessons from Clinton, Corbyn and Rihanna | Politics | The  Guardia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98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317" y="76200"/>
            <a:ext cx="889834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Cyber Awareness: C-Suite has solved Cyber !!</a:t>
            </a:r>
            <a:endParaRPr lang="en-US" sz="2800" dirty="0"/>
          </a:p>
        </p:txBody>
      </p:sp>
      <p:pic>
        <p:nvPicPr>
          <p:cNvPr id="11266" name="Picture 2" descr="C:\Users\Prashant\Desktop\Talks\Conference Talks\Cartoons on Cyber\Cartoons on Cyber presentation\Themes\4 Cyber Security Awareness\Dilbert-Cyber Awarenes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63" y="3581400"/>
            <a:ext cx="8977194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Prashant\Desktop\Talks\Conference Talks\Cartoons on Cyber\Cartoons on Cyber presentation\Cyber Laug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047225"/>
            <a:ext cx="1509582" cy="71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Prashant\Desktop\Talks\BSides Calgary-2023-16-17-November\This is the Internet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658" y="990600"/>
            <a:ext cx="4079755" cy="232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83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654" y="152400"/>
            <a:ext cx="4800600" cy="7921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Privacy is Dead</a:t>
            </a:r>
            <a:endParaRPr lang="en-US" sz="3600" dirty="0"/>
          </a:p>
        </p:txBody>
      </p:sp>
      <p:pic>
        <p:nvPicPr>
          <p:cNvPr id="12291" name="Picture 3" descr="C:\Users\Prashant\Desktop\Talks\Conference Talks\Cartoons on Cyber\Cartoons on Cyber presentation\Themes\5 Privacy and Data Breach\Cyber on Marri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392839"/>
            <a:ext cx="4759454" cy="400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 descr="C:\Users\Prashant\Desktop\Talks\Conference Talks\Cartoons on Cyber\Cartoons on Cyber presentation\Themes\5 Privacy and Data Breach\Privay from Santan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857591"/>
            <a:ext cx="3505200" cy="399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04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Prashant\Desktop\Talks\Conference Talks\Cartoons on Cyber\Cartoons on Cyber presentation\Themes\5 Privacy and Data Breach\Data Brea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044" y="2514600"/>
            <a:ext cx="5931086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86000" y="1295400"/>
            <a:ext cx="5562600" cy="381000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</a:rPr>
              <a:t>You Have No Privacy – Get Over It</a:t>
            </a:r>
            <a:br>
              <a:rPr lang="en-US" sz="2400" dirty="0">
                <a:effectLst/>
              </a:rPr>
            </a:br>
            <a:endParaRPr lang="en-US" sz="2400" dirty="0"/>
          </a:p>
        </p:txBody>
      </p:sp>
      <p:pic>
        <p:nvPicPr>
          <p:cNvPr id="4098" name="Picture 2" descr="https://i.pinimg.com/236x/ee/33/67/ee3367527ac61881a619bbc7844cdaf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17714"/>
            <a:ext cx="2209800" cy="330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Prashant\Desktop\Talks\BSides Calgary-2023-16-17-November\Uncle Sam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638" y="195943"/>
            <a:ext cx="1599706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93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285523"/>
            <a:ext cx="5867400" cy="5635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GDPR Full Form</a:t>
            </a:r>
            <a:endParaRPr lang="en-US" sz="2800" dirty="0"/>
          </a:p>
        </p:txBody>
      </p:sp>
      <p:pic>
        <p:nvPicPr>
          <p:cNvPr id="14339" name="Picture 3" descr="C:\Users\Prashant\Desktop\Talks\Conference Talks\Cartoons on Cyber\Cartoons on Cyber presentation\Themes\5 Privacy and Data Breach\GDPR Full For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827314"/>
            <a:ext cx="6203950" cy="203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C:\Users\Prashant\Desktop\Talks\Conference Talks\Cartoons on Cyber\Cartoons on Cyber presentation\Themes\5 Privacy and Data Breach\Dilbert-GDPR Complian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58343"/>
            <a:ext cx="85725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Prashant\Desktop\Talks\Conference Talks\Cartoons on Cyber\Cartoons on Cyber presentation\Cyber Laug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864240"/>
            <a:ext cx="1509582" cy="71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2362200" y="3363686"/>
            <a:ext cx="5867400" cy="563562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sz="2800" dirty="0" smtClean="0"/>
              <a:t>GDPR Compliant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1384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Cyber Warfare </a:t>
            </a:r>
            <a:endParaRPr lang="en-US" dirty="0"/>
          </a:p>
        </p:txBody>
      </p:sp>
      <p:pic>
        <p:nvPicPr>
          <p:cNvPr id="15363" name="Picture 3" descr="C:\Users\Prashant\Desktop\Talks\Conference Talks\Cartoons on Cyber\Cartoons on Cyber presentation\Themes\6 Cyber Warfare\Nation Stat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896" y="810238"/>
            <a:ext cx="4124734" cy="276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C:\Users\Prashant\Desktop\Talks\Conference Talks\Cartoons on Cyber\Cartoons on Cyber presentation\Themes\6 Cyber Warfare\USB Missiles of Cyber Wa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03514"/>
            <a:ext cx="3429000" cy="273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 descr="C:\Users\Prashant\Desktop\Talks\Conference Talks\Cartoons on Cyber\Cartoons on Cyber presentation\Themes\6 Cyber Warfare\NSA Russi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48" y="3810000"/>
            <a:ext cx="4318703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C:\Users\Prashant\Desktop\Talks\Conference Talks\Cartoons on Cyber\Cartoons on Cyber presentation\Themes\6 Cyber Warfare\Political Satire\Political Satir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903" y="3642481"/>
            <a:ext cx="4002334" cy="268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06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sz="3100" dirty="0" smtClean="0"/>
              <a:t>Cyber Political Satire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16386" name="Picture 2" descr="C:\Users\Prashant\Desktop\Talks\Conference Talks\Cartoons on Cyber\Cartoons on Cyber presentation\Themes\6 Cyber Warfare\Political Satire\Jinp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14400"/>
            <a:ext cx="3626695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 descr="C:\Users\Prashant\Desktop\Talks\Conference Talks\Cartoons on Cyber\Cartoons on Cyber presentation\Themes\6 Cyber Warfare\Political Satire\Comic Book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645373"/>
            <a:ext cx="4425086" cy="281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C:\Users\Prashant\Desktop\Talks\Conference Talks\Cartoons on Cyber\Cartoons on Cyber presentation\Themes\6 Cyber Warfare\Political Satire\Caricature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58" y="3505200"/>
            <a:ext cx="456669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Prashant\Desktop\Talks\Conference Talks\Cartoons on Cyber\Cartoons on Cyber presentation\Cyber Laugh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4800"/>
            <a:ext cx="1509582" cy="71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15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Prashant\Desktop\Talks\Conference Talks\Cartoons on Cyber\Cartoons on Cyber presentation\Themes\6 Cyber Warfare\Political Satire\Cartoonis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505200"/>
            <a:ext cx="4419600" cy="316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 descr="C:\Users\Prashant\Desktop\Talks\Conference Talks\Cartoons on Cyber\Cartoons on Cyber presentation\Themes\6 Cyber Warfare\Political Satire\Senate Hear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43" y="685800"/>
            <a:ext cx="8316912" cy="266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56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2657" y="533400"/>
            <a:ext cx="9525000" cy="715962"/>
          </a:xfrm>
        </p:spPr>
        <p:txBody>
          <a:bodyPr>
            <a:noAutofit/>
          </a:bodyPr>
          <a:lstStyle/>
          <a:p>
            <a:r>
              <a:rPr lang="en-US" sz="2800" dirty="0" smtClean="0"/>
              <a:t>Let Cartoons Speak: Random Blabber</a:t>
            </a:r>
            <a:r>
              <a:rPr lang="en-US" sz="2800" baseline="30000" dirty="0" smtClean="0"/>
              <a:t>*</a:t>
            </a:r>
            <a:r>
              <a:rPr lang="en-US" sz="2800" dirty="0" smtClean="0"/>
              <a:t> of Topics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/>
              <a:t> </a:t>
            </a:r>
            <a:r>
              <a:rPr lang="en-US" sz="3200" dirty="0" smtClean="0"/>
              <a:t>    </a:t>
            </a:r>
            <a:endParaRPr lang="en-US" sz="2400" dirty="0"/>
          </a:p>
        </p:txBody>
      </p:sp>
      <p:pic>
        <p:nvPicPr>
          <p:cNvPr id="1026" name="Picture 2" descr="C:\Users\Prashant\Desktop\Talks\Conference Talks\Cartoons on Cyber\Cartoons on Cyber presentation\Cyber Laug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13" y="1333266"/>
            <a:ext cx="1894114" cy="90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24149"/>
            <a:ext cx="7918677" cy="246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" y="5219200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</a:t>
            </a:r>
            <a:r>
              <a:rPr lang="en-US" b="1" dirty="0" smtClean="0"/>
              <a:t>Wiktionary definition of blabber: </a:t>
            </a:r>
            <a:r>
              <a:rPr lang="en-US" b="1" dirty="0"/>
              <a:t>to talk foolishly or incoherently</a:t>
            </a:r>
            <a:r>
              <a:rPr lang="en-US" b="1" dirty="0" smtClean="0"/>
              <a:t> </a:t>
            </a:r>
          </a:p>
          <a:p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37369" y="2079954"/>
            <a:ext cx="5413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Icon: When you see this, you are expected to laugh!!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72417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Ransomware To Death</a:t>
            </a:r>
            <a:endParaRPr lang="en-US" dirty="0"/>
          </a:p>
        </p:txBody>
      </p:sp>
      <p:pic>
        <p:nvPicPr>
          <p:cNvPr id="19458" name="Picture 2" descr="C:\Users\Prashant\Desktop\Talks\Conference Talks\Cartoons on Cyber\Cartoons on Cyber presentation\Themes\8 Ransomware\Ransom Paymen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66800"/>
            <a:ext cx="4895742" cy="248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 descr="C:\Users\Prashant\Desktop\Talks\Conference Talks\Cartoons on Cyber\Cartoons on Cyber presentation\Themes\8 Ransomware\Ransomware-Shipp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657600"/>
            <a:ext cx="5106627" cy="260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80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 descr="C:\Users\Prashant\Desktop\Talks\Conference Talks\Cartoons on Cyber\Cartoons on Cyber presentation\Themes\9 Access Control\Passwords\Password Serenity Pray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86" y="1676400"/>
            <a:ext cx="5406913" cy="501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C:\Users\Prashant\Desktop\Talks\Conference Talks\Cartoons on Cyber\Cartoons on Cyber presentation\Themes\9 Access Control\Passwords\Far Side Cartoon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429000"/>
            <a:ext cx="3214688" cy="321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6200" y="228600"/>
            <a:ext cx="8229600" cy="86836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	Pa$$w0rd in need is a Pa$$w0rd in deed!!</a:t>
            </a:r>
            <a:endParaRPr lang="en-US" sz="24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74172" y="914400"/>
            <a:ext cx="8229600" cy="868362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sz="2400" dirty="0" smtClean="0"/>
              <a:t>		Pa$$w0rd  $</a:t>
            </a:r>
            <a:r>
              <a:rPr lang="en-US" sz="2400" dirty="0" err="1" smtClean="0"/>
              <a:t>erenity</a:t>
            </a:r>
            <a:r>
              <a:rPr lang="en-US" sz="2400" dirty="0" smtClean="0"/>
              <a:t>  </a:t>
            </a:r>
            <a:r>
              <a:rPr lang="en-US" sz="2400" dirty="0" err="1" smtClean="0"/>
              <a:t>Pr@yer</a:t>
            </a:r>
            <a:endParaRPr lang="en-US" sz="2400" dirty="0"/>
          </a:p>
        </p:txBody>
      </p:sp>
      <p:pic>
        <p:nvPicPr>
          <p:cNvPr id="9" name="Picture 2" descr="C:\Users\Prashant\Desktop\Talks\Conference Talks\Cartoons on Cyber\Cartoons on Cyber presentation\Cyber Laug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83" y="2482654"/>
            <a:ext cx="1509582" cy="71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57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Prashant\Desktop\Talks\Conference Talks\Cartoons on Cyber\Cartoons on Cyber presentation\Themes\9 Access Control\Passwords\mypasswordisnotworking-dilbe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"/>
            <a:ext cx="8201025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7" name="Picture 3" descr="C:\Users\Prashant\Desktop\Talks\Conference Talks\Cartoons on Cyber\Cartoons on Cyber presentation\Themes\9 Access Control\Passwords\dogbertpasswordrecoveryservice-dilbe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581400"/>
            <a:ext cx="815340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11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7400" y="1851421"/>
            <a:ext cx="3733800" cy="319881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Kerckhoffs's </a:t>
            </a:r>
            <a:r>
              <a:rPr lang="en-US" sz="3100" dirty="0" smtClean="0"/>
              <a:t>principle of encryption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22530" name="Picture 2" descr="C:\Users\Prashant\Desktop\Talks\Conference Talks\Cartoons on Cyber\Cartoons on Cyber presentation\Themes\10 Cryptography\Are you the keymaster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57200"/>
            <a:ext cx="5430258" cy="215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1" name="Picture 3" descr="C:\Users\Prashant\Desktop\Talks\Conference Talks\Cartoons on Cyber\Cartoons on Cyber presentation\Themes\10 Cryptography\Key is Under the Mat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657600"/>
            <a:ext cx="2360059" cy="265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2400" y="3124200"/>
            <a:ext cx="6019800" cy="3276600"/>
          </a:xfrm>
          <a:prstGeom prst="rect">
            <a:avLst/>
          </a:prstGeom>
        </p:spPr>
        <p:txBody>
          <a:bodyPr vert="horz" rtlCol="0" anchor="ctr">
            <a:normAutofit fontScale="40000" lnSpcReduction="2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dirty="0" smtClean="0">
                <a:solidFill>
                  <a:schemeClr val="tx1"/>
                </a:solidFill>
              </a:rPr>
              <a:t>Getting the encryption key hook or by crook: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Proverbial Hindu Religious Scripture Gita for cyber warfare: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Sam: Persuade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Dam: Purchase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Dand</a:t>
            </a:r>
            <a:r>
              <a:rPr lang="en-US" dirty="0" smtClean="0">
                <a:solidFill>
                  <a:schemeClr val="tx1"/>
                </a:solidFill>
              </a:rPr>
              <a:t>: Punish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Bhed</a:t>
            </a:r>
            <a:r>
              <a:rPr lang="en-US" dirty="0" smtClean="0">
                <a:solidFill>
                  <a:schemeClr val="tx1"/>
                </a:solidFill>
              </a:rPr>
              <a:t>: Exploit 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effectLst/>
              </a:rPr>
              <a:t>"</a:t>
            </a:r>
            <a:r>
              <a:rPr lang="en-US" dirty="0" err="1">
                <a:solidFill>
                  <a:schemeClr val="tx1"/>
                </a:solidFill>
                <a:effectLst/>
              </a:rPr>
              <a:t>Saam</a:t>
            </a:r>
            <a:r>
              <a:rPr lang="en-US" dirty="0">
                <a:solidFill>
                  <a:schemeClr val="tx1"/>
                </a:solidFill>
                <a:effectLst/>
              </a:rPr>
              <a:t>, </a:t>
            </a:r>
            <a:r>
              <a:rPr lang="en-US" dirty="0" err="1">
                <a:solidFill>
                  <a:schemeClr val="tx1"/>
                </a:solidFill>
                <a:effectLst/>
              </a:rPr>
              <a:t>Daam</a:t>
            </a:r>
            <a:r>
              <a:rPr lang="en-US" dirty="0">
                <a:solidFill>
                  <a:schemeClr val="tx1"/>
                </a:solidFill>
                <a:effectLst/>
              </a:rPr>
              <a:t>, </a:t>
            </a:r>
            <a:r>
              <a:rPr lang="en-US" dirty="0" err="1">
                <a:solidFill>
                  <a:schemeClr val="tx1"/>
                </a:solidFill>
                <a:effectLst/>
              </a:rPr>
              <a:t>Dand</a:t>
            </a:r>
            <a:r>
              <a:rPr lang="en-US" dirty="0">
                <a:solidFill>
                  <a:schemeClr val="tx1"/>
                </a:solidFill>
                <a:effectLst/>
              </a:rPr>
              <a:t>, </a:t>
            </a:r>
            <a:r>
              <a:rPr lang="en-US" dirty="0" err="1">
                <a:solidFill>
                  <a:schemeClr val="tx1"/>
                </a:solidFill>
                <a:effectLst/>
              </a:rPr>
              <a:t>Bhed</a:t>
            </a:r>
            <a:r>
              <a:rPr lang="en-US" dirty="0">
                <a:solidFill>
                  <a:schemeClr val="tx1"/>
                </a:solidFill>
                <a:effectLst/>
              </a:rPr>
              <a:t>" is an age-old Hindi idiom that translates to 'by any and all means.' 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37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28600"/>
            <a:ext cx="8915400" cy="715962"/>
          </a:xfrm>
        </p:spPr>
        <p:txBody>
          <a:bodyPr>
            <a:noAutofit/>
          </a:bodyPr>
          <a:lstStyle/>
          <a:p>
            <a:pPr algn="ctr"/>
            <a:r>
              <a:rPr lang="en-US" sz="2400" dirty="0" smtClean="0"/>
              <a:t>Murphy’s Law on AI: When everything is going AI,</a:t>
            </a:r>
            <a:br>
              <a:rPr lang="en-US" sz="2400" dirty="0" smtClean="0"/>
            </a:br>
            <a:r>
              <a:rPr lang="en-US" sz="2400" dirty="0" smtClean="0"/>
              <a:t> humans have become stupid.</a:t>
            </a:r>
            <a:endParaRPr lang="en-US" sz="2400" dirty="0"/>
          </a:p>
        </p:txBody>
      </p:sp>
      <p:pic>
        <p:nvPicPr>
          <p:cNvPr id="23554" name="Picture 2" descr="C:\Users\Prashant\Desktop\Talks\Conference Talks\Cartoons on Cyber\Cartoons on Cyber presentation\Themes\11 Emerging Technology\AI\Robots Fedup of Human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04443"/>
            <a:ext cx="6771996" cy="210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7" name="Picture 5" descr="C:\Users\Prashant\Desktop\Talks\Conference Talks\Cartoons on Cyber\Cartoons on Cyber presentation\Themes\11 Emerging Technology\Cloud Security\CloudTweaks _ Technology Content Management Servic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233153"/>
            <a:ext cx="4038600" cy="345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Prashant\Desktop\Talks\Conference Talks\Cartoons on Cyber\Cartoons on Cyber presentation\Cyber Laug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733800"/>
            <a:ext cx="1509582" cy="71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00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85" y="1066800"/>
            <a:ext cx="8229600" cy="2648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29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Murphy’s Law on Disasters (my innovation): </a:t>
            </a:r>
            <a:br>
              <a:rPr lang="en-US" sz="2400" dirty="0" smtClean="0"/>
            </a:br>
            <a:r>
              <a:rPr lang="en-US" sz="2400" dirty="0" smtClean="0"/>
              <a:t>When a disaster has to occur, it will occur !!</a:t>
            </a:r>
            <a:endParaRPr lang="en-US" sz="2400" dirty="0"/>
          </a:p>
        </p:txBody>
      </p:sp>
      <p:pic>
        <p:nvPicPr>
          <p:cNvPr id="26627" name="Picture 3" descr="C:\Users\Prashant\Desktop\Talks\Conference Talks\Cartoons on Cyber\Cartoons on Cyber presentation\Themes\14 Disaster Recovery\Government Snoop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572000"/>
            <a:ext cx="7014205" cy="2183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52600" y="3962400"/>
            <a:ext cx="594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Full Proof Disaster Recovery Plan </a:t>
            </a:r>
            <a:endParaRPr lang="en-US" sz="2400" dirty="0"/>
          </a:p>
        </p:txBody>
      </p:sp>
      <p:pic>
        <p:nvPicPr>
          <p:cNvPr id="7" name="Picture 2" descr="C:\Users\Prashant\Desktop\Talks\Conference Talks\Cartoons on Cyber\Cartoons on Cyber presentation\Cyber Laug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5" y="457200"/>
            <a:ext cx="1015974" cy="483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8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Prashant\Desktop\Talks\Conference Talks\Cartoons on Cyber\Cartoons on Cyber presentation\Themes\11 Emerging Technology\kubernetes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423" y="3951251"/>
            <a:ext cx="4100115" cy="267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 descr="C:\Users\Prashant\Desktop\Talks\Conference Talks\Cartoons on Cyber\Cartoons on Cyber presentation\Themes\11 Emerging Technology\Cloud Security\Cloud Warfare in Ac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113" y="119062"/>
            <a:ext cx="4122737" cy="383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9" name="Picture 3" descr="C:\Users\Prashant\Desktop\Talks\Conference Talks\Cartoons on Cyber\Cartoons on Cyber presentation\Themes\11 Emerging Technology\Cloud Security\What are Clouds Made Of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7" y="1655597"/>
            <a:ext cx="4439066" cy="337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9857" y="1066800"/>
            <a:ext cx="36647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Clouds are Infallible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62718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8859" y="914400"/>
            <a:ext cx="1893752" cy="9906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For the Nerds</a:t>
            </a:r>
            <a:endParaRPr lang="en-US" sz="1800" dirty="0"/>
          </a:p>
        </p:txBody>
      </p:sp>
      <p:pic>
        <p:nvPicPr>
          <p:cNvPr id="25603" name="Picture 3" descr="C:\Users\Prashant\Desktop\Talks\Conference Talks\Cartoons on Cyber\Cartoons on Cyber presentation\Themes\13 Incident Response\SOC Funn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70"/>
            <a:ext cx="6781800" cy="221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 descr="C:\Users\Prashant\Desktop\Talks\Conference Talks\Cartoons on Cyber\Cartoons on Cyber presentation\Themes\12 Network Security\Dilbert F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819400"/>
            <a:ext cx="8459582" cy="391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Prashant\Desktop\Talks\Conference Talks\Cartoons on Cyber\Cartoons on Cyber presentation\Cyber Laug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01654"/>
            <a:ext cx="1509582" cy="71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40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yberTalks on X: &quot;and... &quot;CyberTalks laughed&quot;. We are sure this will make  you laugh too 😂 #cybersecurity #siri #laughs #meme #tuesdaypost  #technology #listens #sharetheknowledge https://t.co/Usae3bHr1n&quot; / 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86820"/>
            <a:ext cx="6553200" cy="652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4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   </a:t>
            </a:r>
            <a:r>
              <a:rPr lang="en-US" dirty="0" smtClean="0">
                <a:solidFill>
                  <a:srgbClr val="FFFF00"/>
                </a:solidFill>
              </a:rPr>
              <a:t>Word Cloud (</a:t>
            </a:r>
            <a:r>
              <a:rPr lang="en-US" dirty="0" err="1" smtClean="0">
                <a:solidFill>
                  <a:srgbClr val="FFFF00"/>
                </a:solidFill>
              </a:rPr>
              <a:t>ToC</a:t>
            </a:r>
            <a:r>
              <a:rPr lang="en-US" dirty="0" smtClean="0">
                <a:solidFill>
                  <a:srgbClr val="FFFF00"/>
                </a:solidFill>
              </a:rPr>
              <a:t>) of Cyber Fun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0"/>
            <a:ext cx="8229600" cy="36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841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sz="3100" dirty="0" smtClean="0"/>
              <a:t>Cyber Careers: Bright and Dark Side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2050" name="Picture 2" descr="C:\Users\Prashant\Desktop\Talks\Conference Talks\Cartoons on Cyber\Cartoons on Cyber presentation\Themes\0 Cyber Careers\Maturity Levels To Hacke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1" y="990600"/>
            <a:ext cx="659702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Prashant\Desktop\Talks\Conference Talks\Cartoons on Cyber\Cartoons on Cyber presentation\Themes\0 Cyber Careers\hackerinterview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114800"/>
            <a:ext cx="2976643" cy="258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52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8932" y="882593"/>
            <a:ext cx="3522868" cy="792162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rgbClr val="FF0000"/>
                </a:solidFill>
              </a:rPr>
              <a:t>of </a:t>
            </a:r>
            <a:r>
              <a:rPr lang="en-US" sz="4400" dirty="0">
                <a:solidFill>
                  <a:srgbClr val="FF0000"/>
                </a:solidFill>
              </a:rPr>
              <a:t>the </a:t>
            </a:r>
            <a:r>
              <a:rPr lang="en-US" sz="4400" dirty="0" smtClean="0">
                <a:solidFill>
                  <a:srgbClr val="FF0000"/>
                </a:solidFill>
              </a:rPr>
              <a:t>CISO</a:t>
            </a:r>
            <a:endParaRPr lang="en-US" dirty="0"/>
          </a:p>
        </p:txBody>
      </p:sp>
      <p:pic>
        <p:nvPicPr>
          <p:cNvPr id="4099" name="Picture 3" descr="C:\Users\Prashant\Desktop\Talks\Conference Talks\Cartoons on Cyber\Cartoons on Cyber presentation\Themes\1 Cyber Management\Curse of the CIS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438400"/>
            <a:ext cx="8501246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638080"/>
            <a:ext cx="1811132" cy="103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513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Prashant\Desktop\Talks\Conference Talks\Cartoons on Cyber\Cartoons on Cyber presentation\Themes\1 Cyber Management\Are you too important to be breached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980420"/>
            <a:ext cx="4114800" cy="231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Prashant\Desktop\Talks\Conference Talks\Cartoons on Cyber\Cartoons on Cyber presentation\Themes\1 Cyber Management\CISO Confess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6" y="3810000"/>
            <a:ext cx="9000517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15075" y="3396849"/>
            <a:ext cx="2536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CISO Confession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127835" y="457200"/>
            <a:ext cx="5718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Are you too important to be breached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7548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Prashant\Desktop\Talks\Conference Talks\Cartoons on Cyber\Cartoons on Cyber presentation\Themes\1 Cyber Management\Cyber in Company.jpe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9200" y="32657"/>
            <a:ext cx="7239000" cy="682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83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52600"/>
            <a:ext cx="3976687" cy="563562"/>
          </a:xfrm>
        </p:spPr>
        <p:txBody>
          <a:bodyPr>
            <a:noAutofit/>
          </a:bodyPr>
          <a:lstStyle/>
          <a:p>
            <a:r>
              <a:rPr lang="en-US" sz="2400" dirty="0" smtClean="0"/>
              <a:t>Risk Management: 101</a:t>
            </a:r>
            <a:endParaRPr lang="en-US" sz="2400" dirty="0"/>
          </a:p>
        </p:txBody>
      </p:sp>
      <p:pic>
        <p:nvPicPr>
          <p:cNvPr id="7170" name="Picture 2" descr="C:\Users\Prashant\Desktop\Talks\Conference Talks\Cartoons on Cyber\Cartoons on Cyber presentation\Themes\2 Risk Management\Security Risk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35" y="32656"/>
            <a:ext cx="5591388" cy="431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Prashant\Desktop\Talks\Conference Talks\Cartoons on Cyber\Cartoons on Cyber presentation\Themes\2 Risk Management\Security versus Usabilit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04" y="3734881"/>
            <a:ext cx="8907696" cy="281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Prashant\Desktop\Talks\Conference Talks\Cartoons on Cyber\Cartoons on Cyber presentation\Cyber Laug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480876"/>
            <a:ext cx="1509582" cy="71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09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Prashant\Desktop\Talks\Conference Talks\Cartoons on Cyber\Cartoons on Cyber presentation\Themes\2 Risk Management\Dilbert Risk Managemen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6314"/>
            <a:ext cx="91440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Prashant\Desktop\Talks\Conference Talks\Cartoons on Cyber\Cartoons on Cyber presentation\Themes\2 Risk Management\Dilbert Security Consult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95" y="3505199"/>
            <a:ext cx="8738810" cy="314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12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322</TotalTime>
  <Words>274</Words>
  <Application>Microsoft Office PowerPoint</Application>
  <PresentationFormat>On-screen Show (4:3)</PresentationFormat>
  <Paragraphs>56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Concourse</vt:lpstr>
      <vt:lpstr>Lets Make Fun of Cyber Security</vt:lpstr>
      <vt:lpstr>Let Cartoons Speak: Random Blabber* of Topics      </vt:lpstr>
      <vt:lpstr>   Word Cloud (ToC) of Cyber Fun</vt:lpstr>
      <vt:lpstr>Cyber Careers: Bright and Dark Side </vt:lpstr>
      <vt:lpstr>of the CISO</vt:lpstr>
      <vt:lpstr>PowerPoint Presentation</vt:lpstr>
      <vt:lpstr>PowerPoint Presentation</vt:lpstr>
      <vt:lpstr>Risk Management: 101</vt:lpstr>
      <vt:lpstr>PowerPoint Presentation</vt:lpstr>
      <vt:lpstr>PowerPoint Presentation</vt:lpstr>
      <vt:lpstr>PEBKAC </vt:lpstr>
      <vt:lpstr>PowerPoint Presentation</vt:lpstr>
      <vt:lpstr>Cyber Awareness: C-Suite has solved Cyber !!</vt:lpstr>
      <vt:lpstr>Privacy is Dead</vt:lpstr>
      <vt:lpstr>You Have No Privacy – Get Over It </vt:lpstr>
      <vt:lpstr>GDPR Full Form</vt:lpstr>
      <vt:lpstr>Cyber Warfare </vt:lpstr>
      <vt:lpstr>Cyber Political Satire </vt:lpstr>
      <vt:lpstr>PowerPoint Presentation</vt:lpstr>
      <vt:lpstr>Ransomware To Death</vt:lpstr>
      <vt:lpstr> Pa$$w0rd in need is a Pa$$w0rd in deed!!</vt:lpstr>
      <vt:lpstr>PowerPoint Presentation</vt:lpstr>
      <vt:lpstr>Kerckhoffs's principle of encryption </vt:lpstr>
      <vt:lpstr>Murphy’s Law on AI: When everything is going AI,  humans have become stupid.</vt:lpstr>
      <vt:lpstr>Murphy’s Law on Disasters (my innovation):  When a disaster has to occur, it will occur !!</vt:lpstr>
      <vt:lpstr>PowerPoint Presentation</vt:lpstr>
      <vt:lpstr>For the Nerds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Lets Make Fun of Cyber Security</dc:title>
  <dc:creator>Prashant</dc:creator>
  <cp:lastModifiedBy>Prashant</cp:lastModifiedBy>
  <cp:revision>108</cp:revision>
  <dcterms:created xsi:type="dcterms:W3CDTF">2023-06-04T19:07:19Z</dcterms:created>
  <dcterms:modified xsi:type="dcterms:W3CDTF">2024-03-09T17:47:37Z</dcterms:modified>
</cp:coreProperties>
</file>